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5"/>
  </p:notesMasterIdLst>
  <p:handoutMasterIdLst>
    <p:handoutMasterId r:id="rId6"/>
  </p:handoutMasterIdLst>
  <p:sldIdLst>
    <p:sldId id="258" r:id="rId2"/>
    <p:sldId id="259" r:id="rId3"/>
    <p:sldId id="260" r:id="rId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33" autoAdjust="0"/>
  </p:normalViewPr>
  <p:slideViewPr>
    <p:cSldViewPr snapToGrid="0" showGuides="1">
      <p:cViewPr varScale="1">
        <p:scale>
          <a:sx n="75" d="100"/>
          <a:sy n="75" d="100"/>
        </p:scale>
        <p:origin x="84" y="96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17.05.2018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17.05.2018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May 17,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FlAixEnergy Research Project - Weekly Meeting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Phase 1 (14.05.2018-16.05.2018)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0CB436-CCB6-4C01-8983-6F5A8088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4DDD0F-05A4-44DF-9AE4-CD75E081B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FlAixEnergy Research Project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lvl="1"/>
            <a:r>
              <a:rPr lang="de-DE" dirty="0"/>
              <a:t>Solution </a:t>
            </a:r>
            <a:r>
              <a:rPr lang="de-DE" dirty="0" err="1"/>
              <a:t>for</a:t>
            </a:r>
            <a:r>
              <a:rPr lang="de-DE" dirty="0"/>
              <a:t> power </a:t>
            </a:r>
            <a:r>
              <a:rPr lang="de-DE" dirty="0" err="1"/>
              <a:t>distribution</a:t>
            </a:r>
            <a:endParaRPr lang="de-DE" dirty="0"/>
          </a:p>
          <a:p>
            <a:r>
              <a:rPr lang="de-DE" dirty="0"/>
              <a:t>Optimal Power Flow</a:t>
            </a:r>
          </a:p>
          <a:p>
            <a:pPr lvl="1"/>
            <a:r>
              <a:rPr lang="de-DE" dirty="0" err="1"/>
              <a:t>Admittance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, power </a:t>
            </a:r>
            <a:r>
              <a:rPr lang="de-DE" dirty="0" err="1"/>
              <a:t>equations</a:t>
            </a:r>
            <a:r>
              <a:rPr lang="de-DE" dirty="0"/>
              <a:t>, </a:t>
            </a:r>
            <a:r>
              <a:rPr lang="de-DE" dirty="0" err="1"/>
              <a:t>etc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/>
              <a:t>vscode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studio</a:t>
            </a:r>
            <a:r>
              <a:rPr lang="de-DE" dirty="0"/>
              <a:t>?)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5507661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47</Words>
  <Application>Microsoft Office PowerPoint</Application>
  <PresentationFormat>Breitbild</PresentationFormat>
  <Paragraphs>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Symbol</vt:lpstr>
      <vt:lpstr>Wingdings</vt:lpstr>
      <vt:lpstr>FEN_Aachen</vt:lpstr>
      <vt:lpstr>PowerPoint-Präsentation</vt:lpstr>
      <vt:lpstr>FlAixEnergy Research Project - Weekly Meeting</vt:lpstr>
      <vt:lpstr>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UoA Student2</dc:creator>
  <cp:lastModifiedBy>UoA Student2</cp:lastModifiedBy>
  <cp:revision>7</cp:revision>
  <dcterms:created xsi:type="dcterms:W3CDTF">2018-05-16T10:02:53Z</dcterms:created>
  <dcterms:modified xsi:type="dcterms:W3CDTF">2018-05-17T06:39:38Z</dcterms:modified>
</cp:coreProperties>
</file>